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8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8" r:id="rId17"/>
    <p:sldId id="275" r:id="rId18"/>
    <p:sldId id="308" r:id="rId19"/>
    <p:sldId id="309" r:id="rId20"/>
    <p:sldId id="310" r:id="rId21"/>
    <p:sldId id="312" r:id="rId22"/>
    <p:sldId id="313" r:id="rId23"/>
    <p:sldId id="277" r:id="rId24"/>
    <p:sldId id="278" r:id="rId25"/>
    <p:sldId id="314" r:id="rId26"/>
    <p:sldId id="290" r:id="rId27"/>
    <p:sldId id="315" r:id="rId28"/>
    <p:sldId id="316" r:id="rId29"/>
    <p:sldId id="306" r:id="rId30"/>
    <p:sldId id="307" r:id="rId31"/>
    <p:sldId id="304" r:id="rId32"/>
    <p:sldId id="302" r:id="rId33"/>
    <p:sldId id="303" r:id="rId34"/>
    <p:sldId id="288" r:id="rId35"/>
    <p:sldId id="317" r:id="rId36"/>
    <p:sldId id="29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8"/>
            <p14:sldId id="275"/>
            <p14:sldId id="308"/>
            <p14:sldId id="309"/>
            <p14:sldId id="310"/>
            <p14:sldId id="312"/>
            <p14:sldId id="313"/>
            <p14:sldId id="277"/>
            <p14:sldId id="278"/>
            <p14:sldId id="314"/>
            <p14:sldId id="290"/>
            <p14:sldId id="315"/>
            <p14:sldId id="316"/>
            <p14:sldId id="306"/>
            <p14:sldId id="307"/>
            <p14:sldId id="304"/>
            <p14:sldId id="302"/>
            <p14:sldId id="303"/>
            <p14:sldId id="288"/>
            <p14:sldId id="31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csso.org/Who_We_Are/Meet_the_Chiefs.html?State=Office%20of%20the%20State%20Superintendent%20of%20Education%20(DC)" TargetMode="External"/><Relationship Id="rId13" Type="http://schemas.openxmlformats.org/officeDocument/2006/relationships/image" Target="../media/image25.png"/><Relationship Id="rId3" Type="http://schemas.openxmlformats.org/officeDocument/2006/relationships/hyperlink" Target="mailto:kathryn.lantuh@dc.gov" TargetMode="External"/><Relationship Id="rId7" Type="http://schemas.openxmlformats.org/officeDocument/2006/relationships/hyperlink" Target="http://dcps.dc.gov/page/health-and-physical-education" TargetMode="External"/><Relationship Id="rId12" Type="http://schemas.openxmlformats.org/officeDocument/2006/relationships/hyperlink" Target="http://mayor.dc.gov/" TargetMode="External"/><Relationship Id="rId2" Type="http://schemas.openxmlformats.org/officeDocument/2006/relationships/hyperlink" Target="mailto:Heather.holaday@dc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sboe.dc.gov/" TargetMode="External"/><Relationship Id="rId11" Type="http://schemas.openxmlformats.org/officeDocument/2006/relationships/hyperlink" Target="http://www.naesp.org/naesp-state-affiliate-washington-dc" TargetMode="External"/><Relationship Id="rId5" Type="http://schemas.openxmlformats.org/officeDocument/2006/relationships/hyperlink" Target="http://sboe.dc.gov/page/essa-updates" TargetMode="External"/><Relationship Id="rId10" Type="http://schemas.openxmlformats.org/officeDocument/2006/relationships/hyperlink" Target="http://osse.dc.gov/" TargetMode="External"/><Relationship Id="rId4" Type="http://schemas.openxmlformats.org/officeDocument/2006/relationships/hyperlink" Target="mailto:robin.diggs@dc.gov" TargetMode="External"/><Relationship Id="rId9" Type="http://schemas.openxmlformats.org/officeDocument/2006/relationships/hyperlink" Target="http://w.mawebcenters.com/DCPTA2/contactus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13931" y="3373942"/>
            <a:ext cx="6249462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WASHINGTON, DC!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09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High School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ELA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Math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Science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ELL proficiency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Graduation rate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2736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400" b="1" dirty="0">
                <a:solidFill>
                  <a:schemeClr val="tx2"/>
                </a:solidFill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3603" r="21406" b="45037"/>
          <a:stretch/>
        </p:blipFill>
        <p:spPr bwMode="auto">
          <a:xfrm>
            <a:off x="968188" y="0"/>
            <a:ext cx="10152529" cy="325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t="20772" r="53755" b="28309"/>
          <a:stretch/>
        </p:blipFill>
        <p:spPr bwMode="auto">
          <a:xfrm>
            <a:off x="3381932" y="2962824"/>
            <a:ext cx="5136777" cy="372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17095" r="53699" b="61030"/>
          <a:stretch/>
        </p:blipFill>
        <p:spPr bwMode="auto">
          <a:xfrm>
            <a:off x="194980" y="3654911"/>
            <a:ext cx="3146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DC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823910"/>
            <a:ext cx="8499857" cy="4884558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1800" b="1" u="sng" dirty="0">
                <a:hlinkClick r:id="rId2"/>
              </a:rPr>
              <a:t>Heather Holaday</a:t>
            </a:r>
            <a:r>
              <a:rPr lang="en-US" sz="1800" dirty="0"/>
              <a:t>, Dept of Ed HPE Specialist, 202-442-939</a:t>
            </a:r>
            <a:br>
              <a:rPr lang="en-US" sz="1800" dirty="0"/>
            </a:br>
            <a:r>
              <a:rPr lang="en-US" sz="1800" b="1" u="sng" dirty="0">
                <a:hlinkClick r:id="rId3"/>
              </a:rPr>
              <a:t>Katie Lantuh</a:t>
            </a:r>
            <a:r>
              <a:rPr lang="en-US" sz="1800" dirty="0"/>
              <a:t>, Dept of Ed HPE Specialist, 202-679-6243</a:t>
            </a:r>
            <a:br>
              <a:rPr lang="en-US" sz="1800" dirty="0"/>
            </a:br>
            <a:r>
              <a:rPr lang="en-US" sz="1800" b="1" u="sng" dirty="0">
                <a:hlinkClick r:id="rId4"/>
              </a:rPr>
              <a:t>Robin Diggs Outlaw</a:t>
            </a:r>
            <a:r>
              <a:rPr lang="en-US" sz="1800" dirty="0"/>
              <a:t>, Dept of Health PA Specialist, 202-442-9130</a:t>
            </a:r>
          </a:p>
          <a:p>
            <a:r>
              <a:rPr lang="en-US" sz="2400" dirty="0"/>
              <a:t>District of Columbia State Board of Education</a:t>
            </a:r>
          </a:p>
          <a:p>
            <a:pPr marL="300038" lvl="1" indent="0">
              <a:buNone/>
            </a:pPr>
            <a:r>
              <a:rPr lang="en-US" sz="1800" b="1" u="sng" dirty="0">
                <a:hlinkClick r:id="rId5"/>
              </a:rPr>
              <a:t>ESSA Information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b="1" u="sng" dirty="0">
                <a:hlinkClick r:id="rId6"/>
              </a:rPr>
              <a:t>District of Columbia State Board of Education </a:t>
            </a:r>
            <a:br>
              <a:rPr lang="en-US" sz="1800" dirty="0"/>
            </a:br>
            <a:r>
              <a:rPr lang="en-US" sz="1800" b="1" u="sng" dirty="0">
                <a:hlinkClick r:id="rId7"/>
              </a:rPr>
              <a:t>District of Columbia Public Schools, Health &amp; Physical Education</a:t>
            </a:r>
            <a:r>
              <a:rPr lang="en-US" sz="1800" b="1" dirty="0"/>
              <a:t> </a:t>
            </a:r>
            <a:endParaRPr lang="en-US" sz="18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1800" b="1" u="sng" dirty="0">
                <a:hlinkClick r:id="rId8"/>
              </a:rPr>
              <a:t>Chief State School Officer</a:t>
            </a:r>
            <a:br>
              <a:rPr lang="en-US" sz="1800" dirty="0"/>
            </a:br>
            <a:r>
              <a:rPr lang="en-US" sz="1800" b="1" u="sng" dirty="0">
                <a:hlinkClick r:id="rId9"/>
              </a:rPr>
              <a:t>District of Columbia PTA</a:t>
            </a:r>
            <a:br>
              <a:rPr lang="en-US" sz="1800" dirty="0"/>
            </a:br>
            <a:r>
              <a:rPr lang="en-US" sz="1800" b="1" u="sng" dirty="0">
                <a:hlinkClick r:id="rId10"/>
              </a:rPr>
              <a:t>Office of the State Superintendent of Education</a:t>
            </a:r>
            <a:br>
              <a:rPr lang="en-US" sz="1800" dirty="0"/>
            </a:br>
            <a:r>
              <a:rPr lang="en-US" sz="1800" b="1" u="sng" dirty="0">
                <a:hlinkClick r:id="rId11"/>
              </a:rPr>
              <a:t>Washington DC Elementary School Principals</a:t>
            </a:r>
            <a:br>
              <a:rPr lang="en-US" sz="1800" b="1" dirty="0"/>
            </a:br>
            <a:r>
              <a:rPr lang="en-US" sz="1800" b="1" u="sng" dirty="0">
                <a:hlinkClick r:id="rId12"/>
              </a:rPr>
              <a:t>Mayor Muriel Bowser</a:t>
            </a:r>
            <a:endParaRPr lang="en-US" sz="18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1259</TotalTime>
  <Words>1429</Words>
  <Application>Microsoft Office PowerPoint</Application>
  <PresentationFormat>Widescreen</PresentationFormat>
  <Paragraphs>205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48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DC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161</cp:revision>
  <dcterms:created xsi:type="dcterms:W3CDTF">2015-10-25T21:50:48Z</dcterms:created>
  <dcterms:modified xsi:type="dcterms:W3CDTF">2017-06-14T15:52:42Z</dcterms:modified>
</cp:coreProperties>
</file>